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9gcIZuvHP4huDsWtP3hqSZg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  <a:endParaRPr dirty="0"/>
          </a:p>
        </p:txBody>
      </p:sp>
      <p:sp>
        <p:nvSpPr>
          <p:cNvPr id="307" name="Google Shape;30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Members section, list all members in the workspace along with their permission on roles.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Members section, count the total number of members in the selected workspace.</a:t>
            </a:r>
            <a:endParaRPr dirty="0"/>
          </a:p>
        </p:txBody>
      </p:sp>
      <p:sp>
        <p:nvSpPr>
          <p:cNvPr id="325" name="Google Shape;32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members in the board along with their permission on roles.</a:t>
            </a:r>
            <a:endParaRPr dirty="0"/>
          </a:p>
        </p:txBody>
      </p:sp>
      <p:sp>
        <p:nvSpPr>
          <p:cNvPr id="360" name="Google Shape;360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members in the board along with their permission on roles.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8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Board Page on the Share Board pop-up, list all permission options can choose</a:t>
            </a:r>
            <a:endParaRPr dirty="0"/>
          </a:p>
        </p:txBody>
      </p:sp>
      <p:sp>
        <p:nvSpPr>
          <p:cNvPr id="377" name="Google Shape;377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5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Settings section, list all workspace setting keys with the current user's selected values.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5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Settings section, list all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settingoption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of a specific workspace setting.</a:t>
            </a:r>
            <a:endParaRPr dirty="0"/>
          </a:p>
        </p:txBody>
      </p:sp>
      <p:sp>
        <p:nvSpPr>
          <p:cNvPr id="399" name="Google Shape;399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7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495" name="Google Shape;495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4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506" name="Google Shape;506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Your Workspaces section, list all workspaces that the current user is a member of.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Workspace item → Boards button, list all boards  that the current user is a member of belonging to a specific workspace.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query boards have name that contains the keyword 'ab’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show the total number of unread notifications of the user.</a:t>
            </a:r>
            <a:endParaRPr lang="en-US" sz="1800" dirty="0"/>
          </a:p>
          <a:p>
            <a:pPr marL="571500" indent="-342900">
              <a:buAutoNum type="arabicPeriod"/>
            </a:pPr>
            <a:endParaRPr lang="en-US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Main area, list all available public or user-created templates.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Sidebar, list all template categories available for filtering.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tab, query templates have title that contains the keyword 'da' 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Workspace item → Boards button, list all boards  that the current user is a member of belonging to a specific workspace.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11d298e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11d298ec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711d298ec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2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2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10" name="Google Shape;31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6f876ad1a4_0_0"/>
          <p:cNvSpPr txBox="1"/>
          <p:nvPr/>
        </p:nvSpPr>
        <p:spPr>
          <a:xfrm>
            <a:off x="3451900" y="14465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UserBoardRecentlyView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13" name="Google Shape;313;g36f876ad1a4_0_0"/>
          <p:cNvCxnSpPr>
            <a:stCxn id="312" idx="1"/>
            <a:endCxn id="311" idx="3"/>
          </p:cNvCxnSpPr>
          <p:nvPr/>
        </p:nvCxnSpPr>
        <p:spPr>
          <a:xfrm flipH="1">
            <a:off x="3094900" y="1677375"/>
            <a:ext cx="357000" cy="1205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20" name="Google Shape;32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21" name="Google Shape;32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273625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29" name="Google Shape;329;g370f527ffbd_1_12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0" name="Google Shape;330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1" name="Google Shape;331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33" name="Google Shape;333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24" y="95132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35" name="Google Shape;335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6" name="Google Shape;336;g370f527ffbd_1_12"/>
          <p:cNvCxnSpPr>
            <a:endCxn id="334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40" name="Google Shape;340;g370f527ffbd_1_12"/>
          <p:cNvCxnSpPr>
            <a:endCxn id="339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3" name="Google Shape;363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64" name="Google Shape;364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6" name="Google Shape;366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7" name="Google Shape;367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8" name="Google Shape;368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9" name="Google Shape;369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1" name="Google Shape;371;g370f527ffbd_3_36"/>
          <p:cNvCxnSpPr>
            <a:stCxn id="366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80" name="Google Shape;380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81" name="Google Shape;381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83" name="Google Shape;383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4" name="Google Shape;384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6" name="Google Shape;386;g370f527ffbd_3_46"/>
          <p:cNvCxnSpPr>
            <a:stCxn id="385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8" name="Google Shape;388;g370f527ffbd_3_46"/>
          <p:cNvCxnSpPr>
            <a:stCxn id="387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95" name="Google Shape;395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403" name="Google Shape;403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04" name="Google Shape;404;g370f527ffbd_1_42"/>
          <p:cNvCxnSpPr>
            <a:endCxn id="403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6" name="Google Shape;406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7" name="Google Shape;407;g370f527ffbd_1_42"/>
          <p:cNvCxnSpPr>
            <a:stCxn id="406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409" name="Google Shape;409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1" name="Google Shape;411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2" name="Google Shape;412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3" name="Google Shape;413;g370f527ffbd_1_42"/>
          <p:cNvCxnSpPr>
            <a:endCxn id="411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g370f527ffbd_1_42"/>
          <p:cNvCxnSpPr>
            <a:endCxn id="412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22" name="Google Shape;422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3" name="Google Shape;423;g3711d298ec9_0_143"/>
          <p:cNvCxnSpPr>
            <a:stCxn id="424" idx="3"/>
            <a:endCxn id="422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6" name="Google Shape;426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7" name="Google Shape;427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8" name="Google Shape;428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4" name="Google Shape;424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29" name="Google Shape;429;g3711d298ec9_0_143"/>
          <p:cNvCxnSpPr>
            <a:stCxn id="427" idx="1"/>
            <a:endCxn id="428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g3711d298ec9_0_143"/>
          <p:cNvCxnSpPr>
            <a:stCxn id="426" idx="1"/>
            <a:endCxn id="425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38" name="Google Shape;438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39" name="Google Shape;439;g3711d298ec9_1_52"/>
          <p:cNvCxnSpPr>
            <a:stCxn id="440" idx="1"/>
            <a:endCxn id="438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2" name="Google Shape;442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3" name="Google Shape;443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4" name="Google Shape;444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0" name="Google Shape;440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45" name="Google Shape;445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g3711d298ec9_1_52"/>
          <p:cNvCxnSpPr>
            <a:endCxn id="441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0" name="Google Shape;460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61" name="Google Shape;461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3" name="Google Shape;463;g3711d298ec9_1_0"/>
          <p:cNvCxnSpPr>
            <a:stCxn id="464" idx="3"/>
            <a:endCxn id="462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72" name="Google Shape;472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3" name="Google Shape;473;g3711d298ec9_0_60"/>
          <p:cNvCxnSpPr>
            <a:stCxn id="474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6" name="Google Shape;476;g3711d298ec9_0_60"/>
          <p:cNvCxnSpPr>
            <a:stCxn id="475" idx="3"/>
            <a:endCxn id="472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9" name="Google Shape;479;g3711d298ec9_0_60"/>
          <p:cNvCxnSpPr>
            <a:endCxn id="477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81" name="Google Shape;481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g3711d298ec9_0_60"/>
          <p:cNvCxnSpPr>
            <a:stCxn id="480" idx="0"/>
            <a:endCxn id="481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90" name="Google Shape;490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91" name="Google Shape;491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0" name="Google Shape;500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1" name="Google Shape;501;g370f527ffbd_1_54"/>
          <p:cNvCxnSpPr>
            <a:endCxn id="500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10" name="Google Shape;510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1" name="Google Shape;511;g3711d298ec9_0_43"/>
          <p:cNvCxnSpPr>
            <a:endCxn id="510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3" name="Google Shape;513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4" name="Google Shape;514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15" name="Google Shape;515;g3711d298ec9_0_43"/>
          <p:cNvCxnSpPr>
            <a:stCxn id="514" idx="3"/>
            <a:endCxn id="513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2" name="Google Shape;522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4" name="Google Shape;524;g37121c272f6_0_29"/>
          <p:cNvCxnSpPr>
            <a:endCxn id="525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2" name="Google Shape;532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4" name="Google Shape;534;g37121c272f6_0_0"/>
          <p:cNvCxnSpPr>
            <a:endCxn id="533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6" name="Google Shape;536;g37121c272f6_0_0"/>
          <p:cNvCxnSpPr>
            <a:endCxn id="537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40" name="Google Shape;540;g37121c272f6_0_0"/>
          <p:cNvCxnSpPr>
            <a:stCxn id="539" idx="3"/>
            <a:endCxn id="538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48" name="Google Shape;548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50" name="Google Shape;550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g37121c272f6_0_18"/>
          <p:cNvCxnSpPr>
            <a:stCxn id="549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58" name="Google Shape;558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65" name="Google Shape;565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66" name="Google Shape;566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68" name="Google Shape;568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77" name="Google Shape;577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g3711d298ec9_0_0"/>
          <p:cNvCxnSpPr>
            <a:stCxn id="577" idx="1"/>
            <a:endCxn id="579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2" name="Google Shape;582;g3711d298ec9_0_0"/>
          <p:cNvCxnSpPr>
            <a:stCxn id="578" idx="0"/>
            <a:endCxn id="581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89" name="Google Shape;589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0" name="Google Shape;590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3" name="Google Shape;593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4" name="Google Shape;594;g36f5cd5a2ba_0_30"/>
          <p:cNvCxnSpPr>
            <a:endCxn id="592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6" name="Google Shape;596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6f5cd5a2ba_0_30"/>
          <p:cNvCxnSpPr>
            <a:endCxn id="597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0" name="Google Shape;610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17" name="Google Shape;617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18" name="Google Shape;618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0" name="Google Shape;620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1" name="Google Shape;621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2" name="Google Shape;622;g36f5cd5a2ba_2_13"/>
          <p:cNvCxnSpPr>
            <a:stCxn id="620" idx="1"/>
            <a:endCxn id="621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4" name="Google Shape;624;g36f5cd5a2ba_2_13"/>
          <p:cNvCxnSpPr>
            <a:stCxn id="620" idx="1"/>
            <a:endCxn id="623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7" name="Google Shape;627;g36f5cd5a2ba_2_13"/>
          <p:cNvCxnSpPr>
            <a:stCxn id="619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35" name="Google Shape;635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36" name="Google Shape;636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8" name="Google Shape;638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9" name="Google Shape;639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g36f5cd5a2ba_2_21"/>
          <p:cNvCxnSpPr>
            <a:endCxn id="642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3" name="Google Shape;643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4" name="Google Shape;644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5" name="Google Shape;645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6" name="Google Shape;646;g36f5cd5a2ba_2_21"/>
          <p:cNvCxnSpPr>
            <a:endCxn id="643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g36f5cd5a2ba_2_21"/>
          <p:cNvCxnSpPr>
            <a:endCxn id="644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1" name="Google Shape;651;g36f5cd5a2ba_2_21"/>
          <p:cNvCxnSpPr>
            <a:stCxn id="650" idx="3"/>
            <a:endCxn id="649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58" name="Google Shape;658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59" name="Google Shape;659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1" name="Google Shape;661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2" name="Google Shape;662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3" name="Google Shape;663;g370f527ffbd_3_63"/>
          <p:cNvCxnSpPr>
            <a:endCxn id="662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63"/>
          <p:cNvCxnSpPr>
            <a:stCxn id="664" idx="3"/>
            <a:endCxn id="660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72" name="Google Shape;672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73" name="Google Shape;673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75" name="Google Shape;675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76" name="Google Shape;676;g370f527ffbd_3_77"/>
          <p:cNvCxnSpPr>
            <a:stCxn id="674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9" name="Google Shape;679;g370f527ffbd_3_77"/>
          <p:cNvCxnSpPr>
            <a:endCxn id="677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2" name="Google Shape;682;g370f527ffbd_3_77"/>
          <p:cNvCxnSpPr>
            <a:stCxn id="681" idx="3"/>
            <a:endCxn id="680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4" name="Google Shape;684;g370f527ffbd_3_77"/>
          <p:cNvCxnSpPr>
            <a:stCxn id="683" idx="3"/>
            <a:endCxn id="685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92" name="Google Shape;692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93" name="Google Shape;693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36f5cd5a2ba_2_68"/>
          <p:cNvCxnSpPr>
            <a:endCxn id="696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98" name="Google Shape;698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99" name="Google Shape;699;g36f5cd5a2ba_2_68"/>
          <p:cNvCxnSpPr>
            <a:stCxn id="700" idx="1"/>
            <a:endCxn id="698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707" name="Google Shape;707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15" name="Google Shape;715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g36f5cd5a2ba_2_78"/>
          <p:cNvCxnSpPr>
            <a:stCxn id="717" idx="1"/>
            <a:endCxn id="718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7" name="Google Shape;717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8" name="Google Shape;718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21" name="Google Shape;721;g36f5cd5a2ba_2_78"/>
          <p:cNvCxnSpPr>
            <a:stCxn id="717" idx="1"/>
            <a:endCxn id="720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36f5cd5a2ba_2_78"/>
          <p:cNvCxnSpPr>
            <a:stCxn id="719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25" name="Google Shape;725;g36f5cd5a2ba_2_78"/>
          <p:cNvCxnSpPr>
            <a:stCxn id="724" idx="1"/>
            <a:endCxn id="723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69B08-0141-7020-8544-BCC538DF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99840"/>
            <a:ext cx="8792802" cy="6115904"/>
          </a:xfrm>
          <a:prstGeom prst="rect">
            <a:avLst/>
          </a:prstGeom>
        </p:spPr>
      </p:pic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5" name="Google Shape;225;g370fc456c4b_0_4"/>
          <p:cNvSpPr txBox="1"/>
          <p:nvPr/>
        </p:nvSpPr>
        <p:spPr>
          <a:xfrm>
            <a:off x="5423625" y="1098550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Board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1215909" y="450544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Workspace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3242653" y="1706186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cxnSpLocks/>
            <a:stCxn id="225" idx="1"/>
          </p:cNvCxnSpPr>
          <p:nvPr/>
        </p:nvCxnSpPr>
        <p:spPr>
          <a:xfrm flipH="1">
            <a:off x="4606636" y="1317700"/>
            <a:ext cx="816989" cy="43821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cxnSpLocks/>
            <a:endCxn id="226" idx="3"/>
          </p:cNvCxnSpPr>
          <p:nvPr/>
        </p:nvCxnSpPr>
        <p:spPr>
          <a:xfrm flipH="1">
            <a:off x="2543709" y="3986508"/>
            <a:ext cx="1239294" cy="73808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3167264" y="3545163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600170" y="2948884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flipH="1" flipV="1">
            <a:off x="1366220" y="3190684"/>
            <a:ext cx="513589" cy="1314761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33" name="Google Shape;733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34" name="Google Shape;734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41" name="Google Shape;741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2" name="Google Shape;742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4" name="Google Shape;744;g36f5cd5a2ba_2_51"/>
          <p:cNvCxnSpPr>
            <a:endCxn id="745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5" name="Google Shape;745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47" name="Google Shape;747;g36f5cd5a2ba_2_51"/>
          <p:cNvCxnSpPr>
            <a:stCxn id="743" idx="1"/>
            <a:endCxn id="746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4" name="Google Shape;754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55" name="Google Shape;755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8" name="Google Shape;758;g36f5cd5a2ba_2_59"/>
          <p:cNvCxnSpPr>
            <a:endCxn id="759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2" name="Google Shape;762;g36f5cd5a2ba_2_59"/>
          <p:cNvCxnSpPr>
            <a:stCxn id="760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71" name="Google Shape;771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2" name="Google Shape;772;g36f876ad1a4_0_22"/>
          <p:cNvCxnSpPr>
            <a:endCxn id="773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5" name="Google Shape;775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6" name="Google Shape;776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83" name="Google Shape;783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90" name="Google Shape;790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91" name="Google Shape;791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93" name="Google Shape;793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95" name="Google Shape;795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96" name="Google Shape;796;g36f5cd5a2ba_2_43"/>
          <p:cNvCxnSpPr>
            <a:endCxn id="797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g36f5cd5a2ba_2_43"/>
          <p:cNvCxnSpPr>
            <a:endCxn id="799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2" name="Google Shape;802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5" name="Google Shape;805;g36f5cd5a2ba_2_43"/>
          <p:cNvCxnSpPr>
            <a:endCxn id="804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7" name="Google Shape;807;g36f5cd5a2ba_2_43"/>
          <p:cNvCxnSpPr>
            <a:endCxn id="806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14" name="Google Shape;814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16" name="Google Shape;816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23" name="Google Shape;823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7" name="Google Shape;827;g3711d298ec9_0_170"/>
          <p:cNvCxnSpPr>
            <a:endCxn id="825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g3711d298ec9_0_170"/>
          <p:cNvCxnSpPr>
            <a:endCxn id="825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29" name="Google Shape;829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2" name="Google Shape;832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33" name="Google Shape;833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34" name="Google Shape;834;g3711d298ec9_0_170"/>
          <p:cNvCxnSpPr>
            <a:stCxn id="830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41" name="Google Shape;841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48" name="Google Shape;848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49" name="Google Shape;849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1" name="Google Shape;851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53" name="Google Shape;853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4" name="Google Shape;854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6" name="Google Shape;856;g370f527ffbd_3_7"/>
          <p:cNvCxnSpPr>
            <a:endCxn id="852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63" name="Google Shape;863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64" name="Google Shape;864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67" name="Google Shape;867;g36f5cd5a2ba_2_87"/>
          <p:cNvCxnSpPr>
            <a:stCxn id="866" idx="1"/>
            <a:endCxn id="865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4" name="Google Shape;874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76" name="Google Shape;876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83" name="Google Shape;883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5" name="Google Shape;885;g36f5cd5a2ba_2_115"/>
          <p:cNvCxnSpPr>
            <a:endCxn id="886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8" name="Google Shape;888;g36f5cd5a2ba_2_115"/>
          <p:cNvCxnSpPr>
            <a:endCxn id="887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0" name="Google Shape;890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93" name="Google Shape;893;g36f5cd5a2ba_2_115"/>
          <p:cNvCxnSpPr>
            <a:stCxn id="892" idx="1"/>
            <a:endCxn id="891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5" name="Google Shape;895;g36f5cd5a2ba_2_115"/>
          <p:cNvCxnSpPr>
            <a:stCxn id="892" idx="1"/>
            <a:endCxn id="894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902" name="Google Shape;902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904" name="Google Shape;904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12" name="Google Shape;912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13" name="Google Shape;913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14" name="Google Shape;914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27" name="Google Shape;927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34" name="Google Shape;934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38" name="Google Shape;938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46" name="Google Shape;946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47" name="Google Shape;947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48" name="Google Shape;948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" name="Google Shape;949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50" name="Google Shape;950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53" name="Google Shape;953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54" name="Google Shape;954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" name="Google Shape;955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56" name="Google Shape;956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Google Shape;957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68" name="Google Shape;968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73" name="Google Shape;9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74" name="Google Shape;9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75" name="Google Shape;975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76" name="Google Shape;976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77" name="Google Shape;977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78" name="Google Shape;978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79" name="Google Shape;979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80" name="Google Shape;980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85" name="Google Shape;985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97" name="Google Shape;997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98" name="Google Shape;998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99" name="Google Shape;999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1000" name="Google Shape;1000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001" name="Google Shape;1001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" name="Google Shape;1005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008" name="Google Shape;1008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Google Shape;1009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12" name="Google Shape;1012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21" name="Google Shape;1021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22" name="Google Shape;1022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25" name="Google Shape;1025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26" name="Google Shape;1026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28" name="Google Shape;1028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29" name="Google Shape;1029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31" name="Google Shape;1031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34" name="Google Shape;1034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37" name="Google Shape;1037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40" name="Google Shape;104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" name="Google Shape;1052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53" name="Google Shape;1053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4" name="Google Shape;105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6" name="Google Shape;1056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7" name="Google Shape;105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" name="Google Shape;1058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9" name="Google Shape;1059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60" name="Google Shape;1060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66" name="Google Shape;1066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67" name="Google Shape;1067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68" name="Google Shape;1068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9" name="Google Shape;1069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71" name="Google Shape;107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72" name="Google Shape;1072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73" name="Google Shape;107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5" name="Google Shape;1075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6" name="Google Shape;1076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7" name="Google Shape;1077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9" name="Google Shape;1079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87" name="Google Shape;1087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88" name="Google Shape;1088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9" name="Google Shape;1089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90" name="Google Shape;1090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91" name="Google Shape;1091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99" name="Google Shape;1099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100" name="Google Shape;110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102" name="Google Shape;1102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103" name="Google Shape;1103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105" name="Google Shape;1105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06" name="Google Shape;1106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108" name="Google Shape;1108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109" name="Google Shape;1109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10" name="Google Shape;1110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11" name="Google Shape;1111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16" name="Google Shape;1116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" name="Google Shape;1117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29" name="Google Shape;1129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36" name="Google Shape;1136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38" name="Google Shape;113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9" name="Google Shape;1139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6" name="Google Shape;1146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47" name="Google Shape;114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48" name="Google Shape;1148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9" name="Google Shape;114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58" name="Google Shape;1158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59" name="Google Shape;1159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70" name="Google Shape;1170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72" name="Google Shape;1172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83" name="Google Shape;1183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85" name="Google Shape;1185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91" name="Google Shape;1191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4" name="Google Shape;1194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95" name="Google Shape;1195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96" name="Google Shape;1196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98" name="Google Shape;119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9" name="Google Shape;119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201" name="Google Shape;1201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2" name="Google Shape;1202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204" name="Google Shape;1204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5" name="Google Shape;1205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207" name="Google Shape;1207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208" name="Google Shape;120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9" name="Google Shape;120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10" name="Google Shape;1210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27" name="Google Shape;1227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28" name="Google Shape;1228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31" name="Google Shape;1231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32" name="Google Shape;123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3" name="Google Shape;123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4" name="Google Shape;1234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35" name="Google Shape;1235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39" name="Google Shape;1239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40" name="Google Shape;1240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1" name="Google Shape;1241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42" name="Google Shape;1242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48" name="Google Shape;1248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50" name="Google Shape;1250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711d298ec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88" y="935375"/>
            <a:ext cx="6407825" cy="5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11d298ec9_0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01" name="Google Shape;301;g3711d298ec9_0_20"/>
          <p:cNvSpPr txBox="1"/>
          <p:nvPr/>
        </p:nvSpPr>
        <p:spPr>
          <a:xfrm>
            <a:off x="2510075" y="2217950"/>
            <a:ext cx="207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 Detail Information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2" name="Google Shape;302;g3711d298ec9_0_20"/>
          <p:cNvCxnSpPr>
            <a:stCxn id="303" idx="1"/>
            <a:endCxn id="301" idx="3"/>
          </p:cNvCxnSpPr>
          <p:nvPr/>
        </p:nvCxnSpPr>
        <p:spPr>
          <a:xfrm rot="10800000">
            <a:off x="4585200" y="2436975"/>
            <a:ext cx="281400" cy="45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g3711d298ec9_0_20"/>
          <p:cNvSpPr/>
          <p:nvPr/>
        </p:nvSpPr>
        <p:spPr>
          <a:xfrm>
            <a:off x="4866600" y="2279925"/>
            <a:ext cx="2459700" cy="12159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1507</Words>
  <Application>Microsoft Office PowerPoint</Application>
  <PresentationFormat>Widescreen</PresentationFormat>
  <Paragraphs>327</Paragraphs>
  <Slides>64</Slides>
  <Notes>64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Cascadia Mono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Dang Khoa Do</cp:lastModifiedBy>
  <cp:revision>3</cp:revision>
  <dcterms:created xsi:type="dcterms:W3CDTF">2025-07-10T03:51:23Z</dcterms:created>
  <dcterms:modified xsi:type="dcterms:W3CDTF">2025-07-25T08:55:00Z</dcterms:modified>
</cp:coreProperties>
</file>